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0DAB-9CF0-4D15-94A9-F152F07B31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598E8-4C46-4471-AD33-053E9DE418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50DAB-9CF0-4D15-94A9-F152F07B31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98E8-4C46-4471-AD33-053E9DE418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信用电力指数及监测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演示</Application>
  <PresentationFormat>全屏显示(16:9)</PresentationFormat>
  <Paragraphs>2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信用电力指数及监测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先生 小胖</dc:creator>
  <cp:lastModifiedBy>WPS_1640674619</cp:lastModifiedBy>
  <cp:revision>2</cp:revision>
  <dcterms:created xsi:type="dcterms:W3CDTF">2024-06-20T00:38:00Z</dcterms:created>
  <dcterms:modified xsi:type="dcterms:W3CDTF">2024-06-24T00:32:36Z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B1DA5E4791A046C0B07DAA68AED4836B_13</vt:lpwstr>
  </property>
  <property fmtid="{D5CDD505-2E9C-101B-9397-08002B2CF9AE}" pid="3" name="KSOProductBuildVer">
    <vt:lpwstr>2052-12.1.0.16929</vt:lpwstr>
  </property>
</Properties>
</file>