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2100-BFC8-42BF-AEE7-A7FED8BF32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46217-7433-4777-9E87-1E0E480C37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32100-BFC8-42BF-AEE7-A7FED8BF32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46217-7433-4777-9E87-1E0E480C379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涉电力领域信用标准体系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WPS 演示</Application>
  <PresentationFormat>全屏显示(16:9)</PresentationFormat>
  <Paragraphs>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Arial Unicode MS</vt:lpstr>
      <vt:lpstr>等线 Light</vt:lpstr>
      <vt:lpstr>等线</vt:lpstr>
      <vt:lpstr>Calibri</vt:lpstr>
      <vt:lpstr>Office 主题​​</vt:lpstr>
      <vt:lpstr>涉电力领域信用标准体系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先生 小胖</dc:creator>
  <cp:lastModifiedBy>WPS_1640674619</cp:lastModifiedBy>
  <cp:revision>2</cp:revision>
  <dcterms:created xsi:type="dcterms:W3CDTF">2024-06-20T00:38:00Z</dcterms:created>
  <dcterms:modified xsi:type="dcterms:W3CDTF">2024-06-24T00:27:05Z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17407B1A0D7F4ABA95E3CD5A65BC5013_13</vt:lpwstr>
  </property>
  <property fmtid="{D5CDD505-2E9C-101B-9397-08002B2CF9AE}" pid="3" name="KSOProductBuildVer">
    <vt:lpwstr>2052-12.1.0.16929</vt:lpwstr>
  </property>
</Properties>
</file>